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sldIdLst>
    <p:sldId id="256" r:id="rId2"/>
    <p:sldId id="261" r:id="rId3"/>
    <p:sldId id="257" r:id="rId4"/>
    <p:sldId id="260" r:id="rId5"/>
    <p:sldId id="258" r:id="rId6"/>
    <p:sldId id="259" r:id="rId7"/>
  </p:sldIdLst>
  <p:sldSz cx="27432000" cy="1920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048" userDrawn="1">
          <p15:clr>
            <a:srgbClr val="A4A3A4"/>
          </p15:clr>
        </p15:guide>
        <p15:guide id="2" pos="86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4D4D"/>
    <a:srgbClr val="EB8D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showGuides="1">
      <p:cViewPr varScale="1">
        <p:scale>
          <a:sx n="33" d="100"/>
          <a:sy n="33" d="100"/>
        </p:scale>
        <p:origin x="570" y="72"/>
      </p:cViewPr>
      <p:guideLst>
        <p:guide orient="horz" pos="6048"/>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oster 2">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57200" y="430306"/>
            <a:ext cx="1550101" cy="1398494"/>
          </a:xfrm>
          <a:prstGeom prst="rect">
            <a:avLst/>
          </a:prstGeom>
        </p:spPr>
      </p:pic>
    </p:spTree>
    <p:extLst>
      <p:ext uri="{BB962C8B-B14F-4D97-AF65-F5344CB8AC3E}">
        <p14:creationId xmlns:p14="http://schemas.microsoft.com/office/powerpoint/2010/main" val="3508021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Poster 2">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7801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Poster 2">
    <p:bg>
      <p:bgPr>
        <a:solidFill>
          <a:schemeClr val="bg1">
            <a:alpha val="0"/>
          </a:schemeClr>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flipV="1">
            <a:off x="0" y="2796987"/>
            <a:ext cx="27432000" cy="188259"/>
          </a:xfrm>
          <a:prstGeom prst="line">
            <a:avLst/>
          </a:prstGeom>
          <a:ln w="127000">
            <a:solidFill>
              <a:srgbClr val="BB4D4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601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Poster 2">
    <p:bg>
      <p:bgPr>
        <a:solidFill>
          <a:schemeClr val="bg1">
            <a:alpha val="0"/>
          </a:schemeClr>
        </a:solidFill>
        <a:effectLst/>
      </p:bgPr>
    </p:bg>
    <p:spTree>
      <p:nvGrpSpPr>
        <p:cNvPr id="1" name=""/>
        <p:cNvGrpSpPr/>
        <p:nvPr/>
      </p:nvGrpSpPr>
      <p:grpSpPr>
        <a:xfrm>
          <a:off x="0" y="0"/>
          <a:ext cx="0" cy="0"/>
          <a:chOff x="0" y="0"/>
          <a:chExt cx="0" cy="0"/>
        </a:xfrm>
      </p:grpSpPr>
      <p:sp>
        <p:nvSpPr>
          <p:cNvPr id="5" name="Rectangle: Rounded Corners 10">
            <a:extLst>
              <a:ext uri="{FF2B5EF4-FFF2-40B4-BE49-F238E27FC236}">
                <a16:creationId xmlns:a16="http://schemas.microsoft.com/office/drawing/2014/main" id="{5B38FDCB-86BB-45D8-AEB1-ED59256C80B3}"/>
              </a:ext>
            </a:extLst>
          </p:cNvPr>
          <p:cNvSpPr/>
          <p:nvPr userDrawn="1"/>
        </p:nvSpPr>
        <p:spPr>
          <a:xfrm>
            <a:off x="2747772" y="228600"/>
            <a:ext cx="21945600" cy="2667000"/>
          </a:xfrm>
          <a:prstGeom prst="roundRect">
            <a:avLst/>
          </a:prstGeom>
          <a:solidFill>
            <a:schemeClr val="bg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54864" tIns="27432" rIns="54864" bIns="27432" rtlCol="0" anchor="ctr"/>
          <a:lstStyle/>
          <a:p>
            <a:pPr algn="ctr"/>
            <a:endParaRPr lang="en-US"/>
          </a:p>
        </p:txBody>
      </p:sp>
      <p:sp>
        <p:nvSpPr>
          <p:cNvPr id="2" name="Rectangle: Rounded Corners 6">
            <a:extLst>
              <a:ext uri="{FF2B5EF4-FFF2-40B4-BE49-F238E27FC236}">
                <a16:creationId xmlns:a16="http://schemas.microsoft.com/office/drawing/2014/main" id="{F06AD9E1-9A50-41AC-8B85-CD30E5C34127}"/>
              </a:ext>
            </a:extLst>
          </p:cNvPr>
          <p:cNvSpPr/>
          <p:nvPr userDrawn="1"/>
        </p:nvSpPr>
        <p:spPr>
          <a:xfrm>
            <a:off x="576072" y="3145536"/>
            <a:ext cx="8494776" cy="15599664"/>
          </a:xfrm>
          <a:prstGeom prst="roundRect">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
        <p:nvSpPr>
          <p:cNvPr id="3" name="Rectangle: Rounded Corners 8">
            <a:extLst>
              <a:ext uri="{FF2B5EF4-FFF2-40B4-BE49-F238E27FC236}">
                <a16:creationId xmlns:a16="http://schemas.microsoft.com/office/drawing/2014/main" id="{717495D4-A75F-4D30-A720-E17B1347F49C}"/>
              </a:ext>
            </a:extLst>
          </p:cNvPr>
          <p:cNvSpPr/>
          <p:nvPr userDrawn="1"/>
        </p:nvSpPr>
        <p:spPr>
          <a:xfrm>
            <a:off x="9473184" y="3145536"/>
            <a:ext cx="8494776" cy="15599664"/>
          </a:xfrm>
          <a:prstGeom prst="roundRect">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
        <p:nvSpPr>
          <p:cNvPr id="4" name="Rectangle: Rounded Corners 9">
            <a:extLst>
              <a:ext uri="{FF2B5EF4-FFF2-40B4-BE49-F238E27FC236}">
                <a16:creationId xmlns:a16="http://schemas.microsoft.com/office/drawing/2014/main" id="{9F5B6E2A-C11A-43FD-A4A1-22D9CEAF5D2B}"/>
              </a:ext>
            </a:extLst>
          </p:cNvPr>
          <p:cNvSpPr/>
          <p:nvPr userDrawn="1"/>
        </p:nvSpPr>
        <p:spPr>
          <a:xfrm>
            <a:off x="18370296" y="3145536"/>
            <a:ext cx="8494776" cy="15599664"/>
          </a:xfrm>
          <a:prstGeom prst="roundRect">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lIns="54864" tIns="27432" rIns="54864" bIns="27432" rtlCol="0" anchor="ctr"/>
          <a:lstStyle/>
          <a:p>
            <a:pPr algn="ctr"/>
            <a:endParaRPr lang="en-US"/>
          </a:p>
        </p:txBody>
      </p:sp>
    </p:spTree>
    <p:extLst>
      <p:ext uri="{BB962C8B-B14F-4D97-AF65-F5344CB8AC3E}">
        <p14:creationId xmlns:p14="http://schemas.microsoft.com/office/powerpoint/2010/main" val="14898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Poster 2">
    <p:spTree>
      <p:nvGrpSpPr>
        <p:cNvPr id="1" name=""/>
        <p:cNvGrpSpPr/>
        <p:nvPr/>
      </p:nvGrpSpPr>
      <p:grpSpPr>
        <a:xfrm>
          <a:off x="0" y="0"/>
          <a:ext cx="0" cy="0"/>
          <a:chOff x="0" y="0"/>
          <a:chExt cx="0" cy="0"/>
        </a:xfrm>
      </p:grpSpPr>
      <p:sp>
        <p:nvSpPr>
          <p:cNvPr id="9" name="Rectangle: Rounded Corners 10">
            <a:extLst>
              <a:ext uri="{FF2B5EF4-FFF2-40B4-BE49-F238E27FC236}">
                <a16:creationId xmlns:a16="http://schemas.microsoft.com/office/drawing/2014/main" id="{5B38FDCB-86BB-45D8-AEB1-ED59256C80B3}"/>
              </a:ext>
            </a:extLst>
          </p:cNvPr>
          <p:cNvSpPr/>
          <p:nvPr userDrawn="1"/>
        </p:nvSpPr>
        <p:spPr>
          <a:xfrm>
            <a:off x="2743200" y="225612"/>
            <a:ext cx="21945600" cy="2798064"/>
          </a:xfrm>
          <a:prstGeom prst="roundRect">
            <a:avLst/>
          </a:prstGeom>
          <a:solidFill>
            <a:schemeClr val="bg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54864" tIns="27432" rIns="54864" bIns="27432" rtlCol="0" anchor="ctr"/>
          <a:lstStyle/>
          <a:p>
            <a:pPr algn="ctr"/>
            <a:endParaRPr lang="en-US"/>
          </a:p>
        </p:txBody>
      </p:sp>
      <p:sp>
        <p:nvSpPr>
          <p:cNvPr id="6" name="Rectangle: Rounded Corners 6">
            <a:extLst>
              <a:ext uri="{FF2B5EF4-FFF2-40B4-BE49-F238E27FC236}">
                <a16:creationId xmlns:a16="http://schemas.microsoft.com/office/drawing/2014/main" id="{F06AD9E1-9A50-41AC-8B85-CD30E5C34127}"/>
              </a:ext>
            </a:extLst>
          </p:cNvPr>
          <p:cNvSpPr/>
          <p:nvPr userDrawn="1"/>
        </p:nvSpPr>
        <p:spPr>
          <a:xfrm>
            <a:off x="576072" y="3317240"/>
            <a:ext cx="6291072" cy="15599664"/>
          </a:xfrm>
          <a:prstGeom prst="roundRect">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
        <p:nvSpPr>
          <p:cNvPr id="7" name="Rectangle: Rounded Corners 8">
            <a:extLst>
              <a:ext uri="{FF2B5EF4-FFF2-40B4-BE49-F238E27FC236}">
                <a16:creationId xmlns:a16="http://schemas.microsoft.com/office/drawing/2014/main" id="{717495D4-A75F-4D30-A720-E17B1347F49C}"/>
              </a:ext>
            </a:extLst>
          </p:cNvPr>
          <p:cNvSpPr/>
          <p:nvPr userDrawn="1"/>
        </p:nvSpPr>
        <p:spPr>
          <a:xfrm>
            <a:off x="7242048" y="3317240"/>
            <a:ext cx="12957048" cy="15599664"/>
          </a:xfrm>
          <a:prstGeom prst="roundRect">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
        <p:nvSpPr>
          <p:cNvPr id="8" name="Rectangle: Rounded Corners 9">
            <a:extLst>
              <a:ext uri="{FF2B5EF4-FFF2-40B4-BE49-F238E27FC236}">
                <a16:creationId xmlns:a16="http://schemas.microsoft.com/office/drawing/2014/main" id="{9F5B6E2A-C11A-43FD-A4A1-22D9CEAF5D2B}"/>
              </a:ext>
            </a:extLst>
          </p:cNvPr>
          <p:cNvSpPr/>
          <p:nvPr userDrawn="1"/>
        </p:nvSpPr>
        <p:spPr>
          <a:xfrm>
            <a:off x="20574000" y="3317240"/>
            <a:ext cx="6291072" cy="15599664"/>
          </a:xfrm>
          <a:prstGeom prst="roundRect">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Tree>
    <p:extLst>
      <p:ext uri="{BB962C8B-B14F-4D97-AF65-F5344CB8AC3E}">
        <p14:creationId xmlns:p14="http://schemas.microsoft.com/office/powerpoint/2010/main" val="3372300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Poster 2">
    <p:spTree>
      <p:nvGrpSpPr>
        <p:cNvPr id="1" name=""/>
        <p:cNvGrpSpPr/>
        <p:nvPr/>
      </p:nvGrpSpPr>
      <p:grpSpPr>
        <a:xfrm>
          <a:off x="0" y="0"/>
          <a:ext cx="0" cy="0"/>
          <a:chOff x="0" y="0"/>
          <a:chExt cx="0" cy="0"/>
        </a:xfrm>
      </p:grpSpPr>
      <p:sp>
        <p:nvSpPr>
          <p:cNvPr id="2" name="Rectangle: Rounded Corners 6">
            <a:extLst>
              <a:ext uri="{FF2B5EF4-FFF2-40B4-BE49-F238E27FC236}">
                <a16:creationId xmlns:a16="http://schemas.microsoft.com/office/drawing/2014/main" id="{F06AD9E1-9A50-41AC-8B85-CD30E5C34127}"/>
              </a:ext>
            </a:extLst>
          </p:cNvPr>
          <p:cNvSpPr/>
          <p:nvPr userDrawn="1"/>
        </p:nvSpPr>
        <p:spPr>
          <a:xfrm>
            <a:off x="576072" y="3145536"/>
            <a:ext cx="6291072" cy="15599664"/>
          </a:xfrm>
          <a:prstGeom prst="roundRect">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
        <p:nvSpPr>
          <p:cNvPr id="3" name="Rectangle: Rounded Corners 8">
            <a:extLst>
              <a:ext uri="{FF2B5EF4-FFF2-40B4-BE49-F238E27FC236}">
                <a16:creationId xmlns:a16="http://schemas.microsoft.com/office/drawing/2014/main" id="{717495D4-A75F-4D30-A720-E17B1347F49C}"/>
              </a:ext>
            </a:extLst>
          </p:cNvPr>
          <p:cNvSpPr/>
          <p:nvPr userDrawn="1"/>
        </p:nvSpPr>
        <p:spPr>
          <a:xfrm>
            <a:off x="7242048" y="3145536"/>
            <a:ext cx="6291072" cy="15599664"/>
          </a:xfrm>
          <a:prstGeom prst="roundRect">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
        <p:nvSpPr>
          <p:cNvPr id="4" name="Rectangle: Rounded Corners 9">
            <a:extLst>
              <a:ext uri="{FF2B5EF4-FFF2-40B4-BE49-F238E27FC236}">
                <a16:creationId xmlns:a16="http://schemas.microsoft.com/office/drawing/2014/main" id="{9F5B6E2A-C11A-43FD-A4A1-22D9CEAF5D2B}"/>
              </a:ext>
            </a:extLst>
          </p:cNvPr>
          <p:cNvSpPr/>
          <p:nvPr userDrawn="1"/>
        </p:nvSpPr>
        <p:spPr>
          <a:xfrm>
            <a:off x="13908024" y="3145536"/>
            <a:ext cx="6291072" cy="15599664"/>
          </a:xfrm>
          <a:prstGeom prst="roundRect">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
        <p:nvSpPr>
          <p:cNvPr id="5" name="Rectangle: Rounded Corners 10">
            <a:extLst>
              <a:ext uri="{FF2B5EF4-FFF2-40B4-BE49-F238E27FC236}">
                <a16:creationId xmlns:a16="http://schemas.microsoft.com/office/drawing/2014/main" id="{5B38FDCB-86BB-45D8-AEB1-ED59256C80B3}"/>
              </a:ext>
            </a:extLst>
          </p:cNvPr>
          <p:cNvSpPr/>
          <p:nvPr userDrawn="1"/>
        </p:nvSpPr>
        <p:spPr>
          <a:xfrm>
            <a:off x="2751569" y="228600"/>
            <a:ext cx="21945600" cy="26670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54864" tIns="27432" rIns="54864" bIns="27432" rtlCol="0" anchor="ctr"/>
          <a:lstStyle/>
          <a:p>
            <a:pPr algn="ctr"/>
            <a:endParaRPr lang="en-US"/>
          </a:p>
        </p:txBody>
      </p:sp>
      <p:sp>
        <p:nvSpPr>
          <p:cNvPr id="6" name="Rectangle: Rounded Corners 9">
            <a:extLst>
              <a:ext uri="{FF2B5EF4-FFF2-40B4-BE49-F238E27FC236}">
                <a16:creationId xmlns:a16="http://schemas.microsoft.com/office/drawing/2014/main" id="{9F5B6E2A-C11A-43FD-A4A1-22D9CEAF5D2B}"/>
              </a:ext>
            </a:extLst>
          </p:cNvPr>
          <p:cNvSpPr/>
          <p:nvPr userDrawn="1"/>
        </p:nvSpPr>
        <p:spPr>
          <a:xfrm>
            <a:off x="20574000" y="3145536"/>
            <a:ext cx="6291072" cy="15599664"/>
          </a:xfrm>
          <a:prstGeom prst="roundRect">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Tree>
    <p:extLst>
      <p:ext uri="{BB962C8B-B14F-4D97-AF65-F5344CB8AC3E}">
        <p14:creationId xmlns:p14="http://schemas.microsoft.com/office/powerpoint/2010/main" val="1532951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oster 2">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4806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9" cstate="hqprint">
            <a:extLst>
              <a:ext uri="{28A0092B-C50C-407E-A947-70E740481C1C}">
                <a14:useLocalDpi xmlns:a14="http://schemas.microsoft.com/office/drawing/2010/main" val="0"/>
              </a:ext>
            </a:extLst>
          </a:blip>
          <a:stretch>
            <a:fillRect/>
          </a:stretch>
        </p:blipFill>
        <p:spPr>
          <a:xfrm>
            <a:off x="457200" y="430306"/>
            <a:ext cx="1532965" cy="1383034"/>
          </a:xfrm>
          <a:prstGeom prst="rect">
            <a:avLst/>
          </a:prstGeom>
        </p:spPr>
      </p:pic>
    </p:spTree>
    <p:extLst>
      <p:ext uri="{BB962C8B-B14F-4D97-AF65-F5344CB8AC3E}">
        <p14:creationId xmlns:p14="http://schemas.microsoft.com/office/powerpoint/2010/main" val="154298910"/>
      </p:ext>
    </p:extLst>
  </p:cSld>
  <p:clrMap bg1="lt1" tx1="dk1" bg2="lt2" tx2="dk2" accent1="accent1" accent2="accent2" accent3="accent3" accent4="accent4" accent5="accent5" accent6="accent6" hlink="hlink" folHlink="folHlink"/>
  <p:sldLayoutIdLst>
    <p:sldLayoutId id="2147483668" r:id="rId1"/>
    <p:sldLayoutId id="2147483675" r:id="rId2"/>
    <p:sldLayoutId id="2147483674" r:id="rId3"/>
    <p:sldLayoutId id="2147483673" r:id="rId4"/>
    <p:sldLayoutId id="2147483672" r:id="rId5"/>
    <p:sldLayoutId id="2147483671" r:id="rId6"/>
    <p:sldLayoutId id="2147483669" r:id="rId7"/>
  </p:sldLayoutIdLst>
  <p:txStyles>
    <p:titleStyle>
      <a:lvl1pPr algn="l" defTabSz="2560320" rtl="0" eaLnBrk="1" latinLnBrk="0" hangingPunct="1">
        <a:lnSpc>
          <a:spcPct val="90000"/>
        </a:lnSpc>
        <a:spcBef>
          <a:spcPct val="0"/>
        </a:spcBef>
        <a:buNone/>
        <a:defRPr sz="12320" kern="1200">
          <a:solidFill>
            <a:schemeClr val="tx1"/>
          </a:solidFill>
          <a:latin typeface="+mj-lt"/>
          <a:ea typeface="+mj-ea"/>
          <a:cs typeface="+mj-cs"/>
        </a:defRPr>
      </a:lvl1pPr>
    </p:titleStyle>
    <p:bodyStyle>
      <a:lvl1pPr marL="640080" indent="-640080" algn="l" defTabSz="2560320" rtl="0" eaLnBrk="1" latinLnBrk="0" hangingPunct="1">
        <a:lnSpc>
          <a:spcPct val="90000"/>
        </a:lnSpc>
        <a:spcBef>
          <a:spcPts val="2800"/>
        </a:spcBef>
        <a:buFont typeface="Arial" panose="020B0604020202020204" pitchFamily="34" charset="0"/>
        <a:buChar char="•"/>
        <a:defRPr sz="7840" kern="1200">
          <a:solidFill>
            <a:schemeClr val="tx1"/>
          </a:solidFill>
          <a:latin typeface="+mn-lt"/>
          <a:ea typeface="+mn-ea"/>
          <a:cs typeface="+mn-cs"/>
        </a:defRPr>
      </a:lvl1pPr>
      <a:lvl2pPr marL="1920240" indent="-640080" algn="l" defTabSz="2560320" rtl="0" eaLnBrk="1" latinLnBrk="0" hangingPunct="1">
        <a:lnSpc>
          <a:spcPct val="90000"/>
        </a:lnSpc>
        <a:spcBef>
          <a:spcPts val="1400"/>
        </a:spcBef>
        <a:buFont typeface="Arial" panose="020B0604020202020204" pitchFamily="34" charset="0"/>
        <a:buChar char="•"/>
        <a:defRPr sz="6720" kern="1200">
          <a:solidFill>
            <a:schemeClr val="tx1"/>
          </a:solidFill>
          <a:latin typeface="+mn-lt"/>
          <a:ea typeface="+mn-ea"/>
          <a:cs typeface="+mn-cs"/>
        </a:defRPr>
      </a:lvl2pPr>
      <a:lvl3pPr marL="3200400" indent="-640080" algn="l" defTabSz="2560320" rtl="0" eaLnBrk="1" latinLnBrk="0" hangingPunct="1">
        <a:lnSpc>
          <a:spcPct val="90000"/>
        </a:lnSpc>
        <a:spcBef>
          <a:spcPts val="1400"/>
        </a:spcBef>
        <a:buFont typeface="Arial" panose="020B0604020202020204" pitchFamily="34" charset="0"/>
        <a:buChar char="•"/>
        <a:defRPr sz="5600" kern="1200">
          <a:solidFill>
            <a:schemeClr val="tx1"/>
          </a:solidFill>
          <a:latin typeface="+mn-lt"/>
          <a:ea typeface="+mn-ea"/>
          <a:cs typeface="+mn-cs"/>
        </a:defRPr>
      </a:lvl3pPr>
      <a:lvl4pPr marL="448056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4pPr>
      <a:lvl5pPr marL="576072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5pPr>
      <a:lvl6pPr marL="704088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6pPr>
      <a:lvl7pPr marL="832104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7pPr>
      <a:lvl8pPr marL="960120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8pPr>
      <a:lvl9pPr marL="1088136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9pPr>
    </p:bodyStyle>
    <p:otherStyle>
      <a:defPPr>
        <a:defRPr lang="en-US"/>
      </a:defPPr>
      <a:lvl1pPr marL="0" algn="l" defTabSz="2560320" rtl="0" eaLnBrk="1" latinLnBrk="0" hangingPunct="1">
        <a:defRPr sz="5040" kern="1200">
          <a:solidFill>
            <a:schemeClr val="tx1"/>
          </a:solidFill>
          <a:latin typeface="+mn-lt"/>
          <a:ea typeface="+mn-ea"/>
          <a:cs typeface="+mn-cs"/>
        </a:defRPr>
      </a:lvl1pPr>
      <a:lvl2pPr marL="1280160" algn="l" defTabSz="2560320" rtl="0" eaLnBrk="1" latinLnBrk="0" hangingPunct="1">
        <a:defRPr sz="5040" kern="1200">
          <a:solidFill>
            <a:schemeClr val="tx1"/>
          </a:solidFill>
          <a:latin typeface="+mn-lt"/>
          <a:ea typeface="+mn-ea"/>
          <a:cs typeface="+mn-cs"/>
        </a:defRPr>
      </a:lvl2pPr>
      <a:lvl3pPr marL="2560320" algn="l" defTabSz="2560320" rtl="0" eaLnBrk="1" latinLnBrk="0" hangingPunct="1">
        <a:defRPr sz="5040" kern="1200">
          <a:solidFill>
            <a:schemeClr val="tx1"/>
          </a:solidFill>
          <a:latin typeface="+mn-lt"/>
          <a:ea typeface="+mn-ea"/>
          <a:cs typeface="+mn-cs"/>
        </a:defRPr>
      </a:lvl3pPr>
      <a:lvl4pPr marL="3840480" algn="l" defTabSz="2560320" rtl="0" eaLnBrk="1" latinLnBrk="0" hangingPunct="1">
        <a:defRPr sz="5040" kern="1200">
          <a:solidFill>
            <a:schemeClr val="tx1"/>
          </a:solidFill>
          <a:latin typeface="+mn-lt"/>
          <a:ea typeface="+mn-ea"/>
          <a:cs typeface="+mn-cs"/>
        </a:defRPr>
      </a:lvl4pPr>
      <a:lvl5pPr marL="5120640" algn="l" defTabSz="2560320" rtl="0" eaLnBrk="1" latinLnBrk="0" hangingPunct="1">
        <a:defRPr sz="5040" kern="1200">
          <a:solidFill>
            <a:schemeClr val="tx1"/>
          </a:solidFill>
          <a:latin typeface="+mn-lt"/>
          <a:ea typeface="+mn-ea"/>
          <a:cs typeface="+mn-cs"/>
        </a:defRPr>
      </a:lvl5pPr>
      <a:lvl6pPr marL="6400800" algn="l" defTabSz="2560320" rtl="0" eaLnBrk="1" latinLnBrk="0" hangingPunct="1">
        <a:defRPr sz="5040" kern="1200">
          <a:solidFill>
            <a:schemeClr val="tx1"/>
          </a:solidFill>
          <a:latin typeface="+mn-lt"/>
          <a:ea typeface="+mn-ea"/>
          <a:cs typeface="+mn-cs"/>
        </a:defRPr>
      </a:lvl6pPr>
      <a:lvl7pPr marL="7680960" algn="l" defTabSz="2560320" rtl="0" eaLnBrk="1" latinLnBrk="0" hangingPunct="1">
        <a:defRPr sz="5040" kern="1200">
          <a:solidFill>
            <a:schemeClr val="tx1"/>
          </a:solidFill>
          <a:latin typeface="+mn-lt"/>
          <a:ea typeface="+mn-ea"/>
          <a:cs typeface="+mn-cs"/>
        </a:defRPr>
      </a:lvl7pPr>
      <a:lvl8pPr marL="8961120" algn="l" defTabSz="2560320" rtl="0" eaLnBrk="1" latinLnBrk="0" hangingPunct="1">
        <a:defRPr sz="5040" kern="1200">
          <a:solidFill>
            <a:schemeClr val="tx1"/>
          </a:solidFill>
          <a:latin typeface="+mn-lt"/>
          <a:ea typeface="+mn-ea"/>
          <a:cs typeface="+mn-cs"/>
        </a:defRPr>
      </a:lvl8pPr>
      <a:lvl9pPr marL="10241280" algn="l" defTabSz="2560320" rtl="0" eaLnBrk="1" latinLnBrk="0" hangingPunct="1">
        <a:defRPr sz="5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Rounded Corners 6">
            <a:extLst>
              <a:ext uri="{FF2B5EF4-FFF2-40B4-BE49-F238E27FC236}">
                <a16:creationId xmlns:a16="http://schemas.microsoft.com/office/drawing/2014/main" id="{F06AD9E1-9A50-41AC-8B85-CD30E5C34127}"/>
              </a:ext>
            </a:extLst>
          </p:cNvPr>
          <p:cNvSpPr/>
          <p:nvPr/>
        </p:nvSpPr>
        <p:spPr>
          <a:xfrm>
            <a:off x="576072" y="3145536"/>
            <a:ext cx="8494776" cy="15599664"/>
          </a:xfrm>
          <a:prstGeom prst="roundRect">
            <a:avLst>
              <a:gd name="adj" fmla="val 8436"/>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
        <p:nvSpPr>
          <p:cNvPr id="4" name="Rectangle: Rounded Corners 8">
            <a:extLst>
              <a:ext uri="{FF2B5EF4-FFF2-40B4-BE49-F238E27FC236}">
                <a16:creationId xmlns:a16="http://schemas.microsoft.com/office/drawing/2014/main" id="{717495D4-A75F-4D30-A720-E17B1347F49C}"/>
              </a:ext>
            </a:extLst>
          </p:cNvPr>
          <p:cNvSpPr/>
          <p:nvPr/>
        </p:nvSpPr>
        <p:spPr>
          <a:xfrm>
            <a:off x="9473184" y="3145536"/>
            <a:ext cx="8494776" cy="15599664"/>
          </a:xfrm>
          <a:prstGeom prst="roundRect">
            <a:avLst>
              <a:gd name="adj" fmla="val 8119"/>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
        <p:nvSpPr>
          <p:cNvPr id="5" name="Rectangle: Rounded Corners 9">
            <a:extLst>
              <a:ext uri="{FF2B5EF4-FFF2-40B4-BE49-F238E27FC236}">
                <a16:creationId xmlns:a16="http://schemas.microsoft.com/office/drawing/2014/main" id="{9F5B6E2A-C11A-43FD-A4A1-22D9CEAF5D2B}"/>
              </a:ext>
            </a:extLst>
          </p:cNvPr>
          <p:cNvSpPr/>
          <p:nvPr/>
        </p:nvSpPr>
        <p:spPr>
          <a:xfrm>
            <a:off x="18370296" y="3145536"/>
            <a:ext cx="8494776" cy="15599664"/>
          </a:xfrm>
          <a:prstGeom prst="roundRect">
            <a:avLst>
              <a:gd name="adj" fmla="val 8752"/>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a:effectLst>
            <a:outerShdw blurRad="50800" dist="50800" dir="5400000" algn="ctr" rotWithShape="0">
              <a:srgbClr val="000000"/>
            </a:outerShdw>
          </a:effectLst>
          <a:scene3d>
            <a:camera prst="orthographicFront"/>
            <a:lightRig rig="threePt" dir="t"/>
          </a:scene3d>
          <a:sp3d extrusionH="304800" prstMaterial="flat">
            <a:bevelT w="431800"/>
          </a:sp3d>
        </p:spPr>
        <p:style>
          <a:lnRef idx="1">
            <a:schemeClr val="accent5"/>
          </a:lnRef>
          <a:fillRef idx="2">
            <a:schemeClr val="accent5"/>
          </a:fillRef>
          <a:effectRef idx="1">
            <a:schemeClr val="accent5"/>
          </a:effectRef>
          <a:fontRef idx="minor">
            <a:schemeClr val="dk1"/>
          </a:fontRef>
        </p:style>
        <p:txBody>
          <a:bodyPr lIns="54864" tIns="27432" rIns="54864" bIns="27432" rtlCol="0" anchor="ctr"/>
          <a:lstStyle/>
          <a:p>
            <a:pPr algn="ctr"/>
            <a:endParaRPr lang="en-US"/>
          </a:p>
        </p:txBody>
      </p:sp>
      <p:sp>
        <p:nvSpPr>
          <p:cNvPr id="2" name="Rectangle: Rounded Corners 10">
            <a:extLst>
              <a:ext uri="{FF2B5EF4-FFF2-40B4-BE49-F238E27FC236}">
                <a16:creationId xmlns:a16="http://schemas.microsoft.com/office/drawing/2014/main" id="{5B38FDCB-86BB-45D8-AEB1-ED59256C80B3}"/>
              </a:ext>
            </a:extLst>
          </p:cNvPr>
          <p:cNvSpPr/>
          <p:nvPr/>
        </p:nvSpPr>
        <p:spPr>
          <a:xfrm>
            <a:off x="2747772" y="228600"/>
            <a:ext cx="21945600" cy="2667000"/>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54864" tIns="27432" rIns="54864" bIns="27432" rtlCol="0" anchor="ctr"/>
          <a:lstStyle/>
          <a:p>
            <a:pPr algn="ctr"/>
            <a:endParaRPr lang="en-US"/>
          </a:p>
        </p:txBody>
      </p:sp>
      <p:sp>
        <p:nvSpPr>
          <p:cNvPr id="6" name="TextBox 5"/>
          <p:cNvSpPr txBox="1"/>
          <p:nvPr/>
        </p:nvSpPr>
        <p:spPr>
          <a:xfrm>
            <a:off x="2747772" y="268942"/>
            <a:ext cx="21945600" cy="1015663"/>
          </a:xfrm>
          <a:prstGeom prst="rect">
            <a:avLst/>
          </a:prstGeom>
          <a:noFill/>
        </p:spPr>
        <p:txBody>
          <a:bodyPr wrap="square" rtlCol="0">
            <a:spAutoFit/>
          </a:bodyPr>
          <a:lstStyle/>
          <a:p>
            <a:pPr algn="ctr"/>
            <a:r>
              <a:rPr lang="en-US" sz="6000" dirty="0"/>
              <a:t>DMT Conference Poster Instructions</a:t>
            </a:r>
          </a:p>
        </p:txBody>
      </p:sp>
      <p:sp>
        <p:nvSpPr>
          <p:cNvPr id="7" name="TextBox 6"/>
          <p:cNvSpPr txBox="1"/>
          <p:nvPr/>
        </p:nvSpPr>
        <p:spPr>
          <a:xfrm>
            <a:off x="2743200" y="1305309"/>
            <a:ext cx="21945600" cy="707886"/>
          </a:xfrm>
          <a:prstGeom prst="rect">
            <a:avLst/>
          </a:prstGeom>
          <a:noFill/>
        </p:spPr>
        <p:txBody>
          <a:bodyPr wrap="square" rtlCol="0">
            <a:spAutoFit/>
          </a:bodyPr>
          <a:lstStyle/>
          <a:p>
            <a:pPr algn="ctr"/>
            <a:r>
              <a:rPr lang="en-US" sz="4000" dirty="0"/>
              <a:t>You can manually override the layout, text size or graphic elements for you own design.</a:t>
            </a:r>
          </a:p>
        </p:txBody>
      </p:sp>
      <p:sp>
        <p:nvSpPr>
          <p:cNvPr id="8" name="TextBox 7"/>
          <p:cNvSpPr txBox="1"/>
          <p:nvPr/>
        </p:nvSpPr>
        <p:spPr>
          <a:xfrm>
            <a:off x="2743200" y="2195579"/>
            <a:ext cx="21945600" cy="692497"/>
          </a:xfrm>
          <a:prstGeom prst="rect">
            <a:avLst/>
          </a:prstGeom>
          <a:noFill/>
        </p:spPr>
        <p:txBody>
          <a:bodyPr wrap="square" rtlCol="0">
            <a:spAutoFit/>
          </a:bodyPr>
          <a:lstStyle/>
          <a:p>
            <a:pPr algn="ctr"/>
            <a:r>
              <a:rPr lang="en-US" sz="3900" dirty="0"/>
              <a:t>You may create your own or use your institutional design. The DMT logo must be included. </a:t>
            </a:r>
          </a:p>
        </p:txBody>
      </p:sp>
      <p:sp>
        <p:nvSpPr>
          <p:cNvPr id="9" name="TextBox 8"/>
          <p:cNvSpPr txBox="1"/>
          <p:nvPr/>
        </p:nvSpPr>
        <p:spPr>
          <a:xfrm>
            <a:off x="576072" y="3542756"/>
            <a:ext cx="8494776" cy="461665"/>
          </a:xfrm>
          <a:prstGeom prst="rect">
            <a:avLst/>
          </a:prstGeom>
          <a:noFill/>
        </p:spPr>
        <p:txBody>
          <a:bodyPr wrap="square" rtlCol="0">
            <a:spAutoFit/>
          </a:bodyPr>
          <a:lstStyle/>
          <a:p>
            <a:pPr algn="ctr"/>
            <a:r>
              <a:rPr lang="en-US" sz="2400" dirty="0"/>
              <a:t>INTRODUCTION or ABSTRACT</a:t>
            </a:r>
          </a:p>
        </p:txBody>
      </p:sp>
      <p:sp>
        <p:nvSpPr>
          <p:cNvPr id="10" name="TextBox 9"/>
          <p:cNvSpPr txBox="1"/>
          <p:nvPr/>
        </p:nvSpPr>
        <p:spPr>
          <a:xfrm>
            <a:off x="576072" y="4035806"/>
            <a:ext cx="8494776" cy="461665"/>
          </a:xfrm>
          <a:prstGeom prst="rect">
            <a:avLst/>
          </a:prstGeom>
          <a:noFill/>
        </p:spPr>
        <p:txBody>
          <a:bodyPr wrap="square" rtlCol="0">
            <a:spAutoFit/>
          </a:bodyPr>
          <a:lstStyle/>
          <a:p>
            <a:r>
              <a:rPr lang="en-US" sz="2400" dirty="0"/>
              <a:t>Type or paste your text here</a:t>
            </a:r>
          </a:p>
        </p:txBody>
      </p:sp>
      <p:sp>
        <p:nvSpPr>
          <p:cNvPr id="11" name="TextBox 10"/>
          <p:cNvSpPr txBox="1"/>
          <p:nvPr/>
        </p:nvSpPr>
        <p:spPr>
          <a:xfrm>
            <a:off x="576072" y="9586901"/>
            <a:ext cx="8494776" cy="461665"/>
          </a:xfrm>
          <a:prstGeom prst="rect">
            <a:avLst/>
          </a:prstGeom>
          <a:noFill/>
        </p:spPr>
        <p:txBody>
          <a:bodyPr wrap="square" rtlCol="0">
            <a:spAutoFit/>
          </a:bodyPr>
          <a:lstStyle/>
          <a:p>
            <a:pPr algn="ctr"/>
            <a:r>
              <a:rPr lang="en-US" sz="2400" dirty="0"/>
              <a:t>OBJECTIVES</a:t>
            </a:r>
          </a:p>
        </p:txBody>
      </p:sp>
      <p:sp>
        <p:nvSpPr>
          <p:cNvPr id="12" name="TextBox 11"/>
          <p:cNvSpPr txBox="1"/>
          <p:nvPr/>
        </p:nvSpPr>
        <p:spPr>
          <a:xfrm>
            <a:off x="576072" y="10079951"/>
            <a:ext cx="8494776" cy="461665"/>
          </a:xfrm>
          <a:prstGeom prst="rect">
            <a:avLst/>
          </a:prstGeom>
          <a:noFill/>
        </p:spPr>
        <p:txBody>
          <a:bodyPr wrap="square" rtlCol="0">
            <a:spAutoFit/>
          </a:bodyPr>
          <a:lstStyle/>
          <a:p>
            <a:r>
              <a:rPr lang="en-US" sz="2400" dirty="0"/>
              <a:t>Type or paste your text here</a:t>
            </a:r>
          </a:p>
        </p:txBody>
      </p:sp>
      <p:sp>
        <p:nvSpPr>
          <p:cNvPr id="13" name="TextBox 12"/>
          <p:cNvSpPr txBox="1"/>
          <p:nvPr/>
        </p:nvSpPr>
        <p:spPr>
          <a:xfrm>
            <a:off x="9473184" y="3542756"/>
            <a:ext cx="8494776" cy="461665"/>
          </a:xfrm>
          <a:prstGeom prst="rect">
            <a:avLst/>
          </a:prstGeom>
          <a:noFill/>
        </p:spPr>
        <p:txBody>
          <a:bodyPr wrap="square" rtlCol="0">
            <a:spAutoFit/>
          </a:bodyPr>
          <a:lstStyle/>
          <a:p>
            <a:pPr algn="ctr"/>
            <a:r>
              <a:rPr lang="en-US" sz="2400" b="1" dirty="0"/>
              <a:t>INSTRUCTIONS FOR POSTER</a:t>
            </a:r>
          </a:p>
        </p:txBody>
      </p:sp>
      <p:sp>
        <p:nvSpPr>
          <p:cNvPr id="14" name="TextBox 13"/>
          <p:cNvSpPr txBox="1"/>
          <p:nvPr/>
        </p:nvSpPr>
        <p:spPr>
          <a:xfrm>
            <a:off x="9473184" y="4035806"/>
            <a:ext cx="8494776" cy="10802957"/>
          </a:xfrm>
          <a:prstGeom prst="rect">
            <a:avLst/>
          </a:prstGeom>
          <a:noFill/>
        </p:spPr>
        <p:txBody>
          <a:bodyPr wrap="square" rtlCol="0">
            <a:spAutoFit/>
          </a:bodyPr>
          <a:lstStyle/>
          <a:p>
            <a:pPr algn="just"/>
            <a:r>
              <a:rPr lang="en-US" sz="2400" dirty="0"/>
              <a:t>The PowerPoint format for this poster is 21 inches high by 30 inches wide.</a:t>
            </a:r>
          </a:p>
          <a:p>
            <a:endParaRPr lang="en-US" sz="2400" dirty="0"/>
          </a:p>
          <a:p>
            <a:pPr algn="just"/>
            <a:r>
              <a:rPr lang="en-US" sz="2400" dirty="0"/>
              <a:t>The actual </a:t>
            </a:r>
            <a:r>
              <a:rPr lang="en-US" sz="2400" b="1" dirty="0"/>
              <a:t>PRINTED</a:t>
            </a:r>
            <a:r>
              <a:rPr lang="en-US" sz="2400" dirty="0"/>
              <a:t> poster size is 42 inches high x 60 inches long.</a:t>
            </a:r>
          </a:p>
          <a:p>
            <a:pPr algn="just"/>
            <a:r>
              <a:rPr lang="en-US" sz="2400" dirty="0"/>
              <a:t>If you print your own poster the print shop should double the size or print to fit a 42 inch roll.</a:t>
            </a:r>
          </a:p>
          <a:p>
            <a:pPr algn="just"/>
            <a:endParaRPr lang="en-US" sz="2400" dirty="0"/>
          </a:p>
          <a:p>
            <a:endParaRPr lang="en-US" sz="2400" dirty="0"/>
          </a:p>
          <a:p>
            <a:pPr algn="ctr"/>
            <a:r>
              <a:rPr lang="en-US" sz="2400" b="1" dirty="0"/>
              <a:t>DESIGN ELEMENTS</a:t>
            </a:r>
          </a:p>
          <a:p>
            <a:pPr algn="ctr"/>
            <a:endParaRPr lang="en-US" sz="2400" dirty="0"/>
          </a:p>
          <a:p>
            <a:pPr algn="just"/>
            <a:r>
              <a:rPr lang="en-US" sz="2400" dirty="0"/>
              <a:t>You may design your poster within the size and DMT logo requirements. If you prefer to make your own poster design, please feel free to do so. This template is mainly for </a:t>
            </a:r>
            <a:r>
              <a:rPr lang="en-US" sz="2400"/>
              <a:t>those who </a:t>
            </a:r>
            <a:r>
              <a:rPr lang="en-US" sz="2400" dirty="0"/>
              <a:t>do not have a graphics department or just need to get started.</a:t>
            </a:r>
          </a:p>
          <a:p>
            <a:pPr algn="just"/>
            <a:endParaRPr lang="en-US" sz="2400" dirty="0"/>
          </a:p>
          <a:p>
            <a:pPr algn="just"/>
            <a:r>
              <a:rPr lang="en-US" sz="2400" dirty="0"/>
              <a:t>This is a very basic design. You may copy and paste elements and text boxes as you see fit.</a:t>
            </a:r>
          </a:p>
          <a:p>
            <a:pPr algn="just"/>
            <a:endParaRPr lang="en-US" sz="2400" dirty="0"/>
          </a:p>
          <a:p>
            <a:pPr algn="just"/>
            <a:r>
              <a:rPr lang="en-US" sz="2400" dirty="0"/>
              <a:t>On the right you can see the box with a gradient fill and no lines on the border.  You may resize or change the elements as you desire.</a:t>
            </a:r>
          </a:p>
          <a:p>
            <a:pPr algn="just"/>
            <a:endParaRPr lang="en-US" sz="2400" dirty="0"/>
          </a:p>
          <a:p>
            <a:pPr algn="just"/>
            <a:r>
              <a:rPr lang="en-US" sz="2400" dirty="0"/>
              <a:t>The DMT logo is transparent to allow a choice in backgrounds. Your company or institutional logo may be placed on the upper right space of the heading section. In the even your logo will not fit in the area provided, you may place the logo at the bottom of the poster.</a:t>
            </a:r>
          </a:p>
          <a:p>
            <a:endParaRPr lang="en-US" sz="2400" b="1" dirty="0"/>
          </a:p>
          <a:p>
            <a:endParaRPr lang="en-US" sz="2400" dirty="0"/>
          </a:p>
          <a:p>
            <a:endParaRPr lang="en-US" sz="2400" dirty="0"/>
          </a:p>
        </p:txBody>
      </p:sp>
      <p:sp>
        <p:nvSpPr>
          <p:cNvPr id="15" name="TextBox 14"/>
          <p:cNvSpPr txBox="1"/>
          <p:nvPr/>
        </p:nvSpPr>
        <p:spPr>
          <a:xfrm>
            <a:off x="24930247" y="1099939"/>
            <a:ext cx="1934825" cy="369332"/>
          </a:xfrm>
          <a:prstGeom prst="rect">
            <a:avLst/>
          </a:prstGeom>
          <a:noFill/>
        </p:spPr>
        <p:txBody>
          <a:bodyPr wrap="none" rtlCol="0">
            <a:spAutoFit/>
          </a:bodyPr>
          <a:lstStyle/>
          <a:p>
            <a:r>
              <a:rPr lang="en-US" dirty="0"/>
              <a:t>LOGO PLACEMENT</a:t>
            </a:r>
          </a:p>
        </p:txBody>
      </p:sp>
      <p:sp>
        <p:nvSpPr>
          <p:cNvPr id="16" name="TextBox 15"/>
          <p:cNvSpPr txBox="1"/>
          <p:nvPr/>
        </p:nvSpPr>
        <p:spPr>
          <a:xfrm>
            <a:off x="24930246" y="17415703"/>
            <a:ext cx="1934825" cy="646331"/>
          </a:xfrm>
          <a:prstGeom prst="rect">
            <a:avLst/>
          </a:prstGeom>
          <a:noFill/>
        </p:spPr>
        <p:txBody>
          <a:bodyPr wrap="none" rtlCol="0">
            <a:spAutoFit/>
          </a:bodyPr>
          <a:lstStyle/>
          <a:p>
            <a:r>
              <a:rPr lang="en-US" dirty="0"/>
              <a:t>ALTERNATE </a:t>
            </a:r>
          </a:p>
          <a:p>
            <a:r>
              <a:rPr lang="en-US" dirty="0"/>
              <a:t>LOGO PLACEMENT</a:t>
            </a:r>
          </a:p>
        </p:txBody>
      </p:sp>
      <p:sp>
        <p:nvSpPr>
          <p:cNvPr id="19" name="Rectangle 18"/>
          <p:cNvSpPr/>
          <p:nvPr/>
        </p:nvSpPr>
        <p:spPr>
          <a:xfrm>
            <a:off x="246311" y="1332870"/>
            <a:ext cx="1876411" cy="954107"/>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r"/>
            <a:r>
              <a:rPr lang="en-US" sz="2800" b="1" dirty="0">
                <a:ln/>
                <a:solidFill>
                  <a:schemeClr val="accent3"/>
                </a:solidFill>
              </a:rPr>
              <a:t>DMT </a:t>
            </a:r>
          </a:p>
          <a:p>
            <a:pPr algn="r"/>
            <a:r>
              <a:rPr lang="en-US" sz="2800" b="1" dirty="0">
                <a:ln/>
                <a:solidFill>
                  <a:schemeClr val="accent3"/>
                </a:solidFill>
              </a:rPr>
              <a:t>Conference</a:t>
            </a:r>
          </a:p>
        </p:txBody>
      </p:sp>
      <p:sp>
        <p:nvSpPr>
          <p:cNvPr id="21" name="Rectangle 20"/>
          <p:cNvSpPr/>
          <p:nvPr/>
        </p:nvSpPr>
        <p:spPr>
          <a:xfrm>
            <a:off x="18901867" y="4477708"/>
            <a:ext cx="1876411" cy="954107"/>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r"/>
            <a:r>
              <a:rPr lang="en-US" sz="2800" b="1" dirty="0">
                <a:ln/>
                <a:solidFill>
                  <a:schemeClr val="accent3"/>
                </a:solidFill>
              </a:rPr>
              <a:t>DMT </a:t>
            </a:r>
          </a:p>
          <a:p>
            <a:pPr algn="r"/>
            <a:r>
              <a:rPr lang="en-US" sz="2800" b="1" dirty="0">
                <a:ln/>
                <a:solidFill>
                  <a:schemeClr val="accent3"/>
                </a:solidFill>
              </a:rPr>
              <a:t>Conference</a:t>
            </a:r>
          </a:p>
        </p:txBody>
      </p:sp>
      <p:sp>
        <p:nvSpPr>
          <p:cNvPr id="22" name="TextBox 21"/>
          <p:cNvSpPr txBox="1"/>
          <p:nvPr/>
        </p:nvSpPr>
        <p:spPr>
          <a:xfrm>
            <a:off x="18795603" y="5430783"/>
            <a:ext cx="2133918" cy="461665"/>
          </a:xfrm>
          <a:prstGeom prst="rect">
            <a:avLst/>
          </a:prstGeom>
          <a:noFill/>
        </p:spPr>
        <p:txBody>
          <a:bodyPr wrap="none" rtlCol="0">
            <a:spAutoFit/>
          </a:bodyPr>
          <a:lstStyle/>
          <a:p>
            <a:pPr algn="ctr"/>
            <a:r>
              <a:rPr lang="en-US" sz="2400" dirty="0"/>
              <a:t>Exhibit Number</a:t>
            </a:r>
          </a:p>
        </p:txBody>
      </p:sp>
      <p:pic>
        <p:nvPicPr>
          <p:cNvPr id="23" name="Picture 2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8982549" y="3567670"/>
            <a:ext cx="1619986" cy="1461544"/>
          </a:xfrm>
          <a:prstGeom prst="rect">
            <a:avLst/>
          </a:prstGeom>
        </p:spPr>
      </p:pic>
      <p:sp>
        <p:nvSpPr>
          <p:cNvPr id="24" name="TextBox 23"/>
          <p:cNvSpPr txBox="1"/>
          <p:nvPr/>
        </p:nvSpPr>
        <p:spPr>
          <a:xfrm>
            <a:off x="18370296" y="6161555"/>
            <a:ext cx="8494776" cy="3785652"/>
          </a:xfrm>
          <a:prstGeom prst="rect">
            <a:avLst/>
          </a:prstGeom>
          <a:noFill/>
        </p:spPr>
        <p:txBody>
          <a:bodyPr wrap="square" rtlCol="0">
            <a:spAutoFit/>
          </a:bodyPr>
          <a:lstStyle/>
          <a:p>
            <a:r>
              <a:rPr lang="en-US" sz="2400" dirty="0"/>
              <a:t>If you are using your own theme, please copy and paste the DMT Conference logo and Exhibit Number box above to your PowerPoint.</a:t>
            </a:r>
          </a:p>
          <a:p>
            <a:pPr algn="just"/>
            <a:endParaRPr lang="en-US" sz="2400" dirty="0"/>
          </a:p>
          <a:p>
            <a:pPr algn="just"/>
            <a:r>
              <a:rPr lang="en-US" sz="2400" dirty="0"/>
              <a:t>In the event your theme changes the DMT logo text color, it will not affect your poster presentation.</a:t>
            </a:r>
          </a:p>
          <a:p>
            <a:pPr algn="just"/>
            <a:endParaRPr lang="en-US" sz="2400" dirty="0"/>
          </a:p>
          <a:p>
            <a:pPr algn="just"/>
            <a:r>
              <a:rPr lang="en-US" sz="2400" dirty="0"/>
              <a:t>If you have questions you should contact the DMT Conference.</a:t>
            </a:r>
          </a:p>
          <a:p>
            <a:endParaRPr lang="en-US" sz="2400" dirty="0"/>
          </a:p>
          <a:p>
            <a:endParaRPr lang="en-US" sz="2400" dirty="0"/>
          </a:p>
        </p:txBody>
      </p:sp>
    </p:spTree>
    <p:extLst>
      <p:ext uri="{BB962C8B-B14F-4D97-AF65-F5344CB8AC3E}">
        <p14:creationId xmlns:p14="http://schemas.microsoft.com/office/powerpoint/2010/main" val="1437255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Rounded Corners 10">
            <a:extLst>
              <a:ext uri="{FF2B5EF4-FFF2-40B4-BE49-F238E27FC236}">
                <a16:creationId xmlns:a16="http://schemas.microsoft.com/office/drawing/2014/main" id="{5B38FDCB-86BB-45D8-AEB1-ED59256C80B3}"/>
              </a:ext>
            </a:extLst>
          </p:cNvPr>
          <p:cNvSpPr/>
          <p:nvPr/>
        </p:nvSpPr>
        <p:spPr>
          <a:xfrm>
            <a:off x="2747772" y="228600"/>
            <a:ext cx="21945600" cy="2667000"/>
          </a:xfrm>
          <a:prstGeom prst="roundRect">
            <a:avLst>
              <a:gd name="adj" fmla="val 8600"/>
            </a:avLst>
          </a:prstGeom>
          <a:solidFill>
            <a:schemeClr val="bg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54864" tIns="27432" rIns="54864" bIns="27432" rtlCol="0" anchor="ctr"/>
          <a:lstStyle/>
          <a:p>
            <a:pPr algn="ctr"/>
            <a:endParaRPr lang="en-US"/>
          </a:p>
        </p:txBody>
      </p:sp>
      <p:sp>
        <p:nvSpPr>
          <p:cNvPr id="3" name="Rectangle: Rounded Corners 6">
            <a:extLst>
              <a:ext uri="{FF2B5EF4-FFF2-40B4-BE49-F238E27FC236}">
                <a16:creationId xmlns:a16="http://schemas.microsoft.com/office/drawing/2014/main" id="{F06AD9E1-9A50-41AC-8B85-CD30E5C34127}"/>
              </a:ext>
            </a:extLst>
          </p:cNvPr>
          <p:cNvSpPr/>
          <p:nvPr/>
        </p:nvSpPr>
        <p:spPr>
          <a:xfrm>
            <a:off x="576072" y="3145536"/>
            <a:ext cx="8494776" cy="15599664"/>
          </a:xfrm>
          <a:prstGeom prst="roundRect">
            <a:avLst>
              <a:gd name="adj" fmla="val 6219"/>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
        <p:nvSpPr>
          <p:cNvPr id="4" name="Rectangle: Rounded Corners 8">
            <a:extLst>
              <a:ext uri="{FF2B5EF4-FFF2-40B4-BE49-F238E27FC236}">
                <a16:creationId xmlns:a16="http://schemas.microsoft.com/office/drawing/2014/main" id="{717495D4-A75F-4D30-A720-E17B1347F49C}"/>
              </a:ext>
            </a:extLst>
          </p:cNvPr>
          <p:cNvSpPr/>
          <p:nvPr/>
        </p:nvSpPr>
        <p:spPr>
          <a:xfrm>
            <a:off x="9473184" y="3145536"/>
            <a:ext cx="8494776" cy="15599664"/>
          </a:xfrm>
          <a:prstGeom prst="roundRect">
            <a:avLst>
              <a:gd name="adj" fmla="val 5270"/>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
        <p:nvSpPr>
          <p:cNvPr id="5" name="Rectangle: Rounded Corners 9">
            <a:extLst>
              <a:ext uri="{FF2B5EF4-FFF2-40B4-BE49-F238E27FC236}">
                <a16:creationId xmlns:a16="http://schemas.microsoft.com/office/drawing/2014/main" id="{9F5B6E2A-C11A-43FD-A4A1-22D9CEAF5D2B}"/>
              </a:ext>
            </a:extLst>
          </p:cNvPr>
          <p:cNvSpPr/>
          <p:nvPr/>
        </p:nvSpPr>
        <p:spPr>
          <a:xfrm>
            <a:off x="18370296" y="3145536"/>
            <a:ext cx="8494776" cy="15599664"/>
          </a:xfrm>
          <a:prstGeom prst="roundRect">
            <a:avLst>
              <a:gd name="adj" fmla="val 4003"/>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lIns="54864" tIns="27432" rIns="54864" bIns="27432" rtlCol="0" anchor="ctr"/>
          <a:lstStyle/>
          <a:p>
            <a:pPr algn="ctr"/>
            <a:endParaRPr lang="en-US"/>
          </a:p>
        </p:txBody>
      </p:sp>
      <p:sp>
        <p:nvSpPr>
          <p:cNvPr id="6" name="TextBox 5"/>
          <p:cNvSpPr txBox="1"/>
          <p:nvPr/>
        </p:nvSpPr>
        <p:spPr>
          <a:xfrm>
            <a:off x="2747772" y="268942"/>
            <a:ext cx="21945600" cy="1015663"/>
          </a:xfrm>
          <a:prstGeom prst="rect">
            <a:avLst/>
          </a:prstGeom>
          <a:noFill/>
        </p:spPr>
        <p:txBody>
          <a:bodyPr wrap="square" rtlCol="0">
            <a:spAutoFit/>
          </a:bodyPr>
          <a:lstStyle/>
          <a:p>
            <a:pPr algn="ctr"/>
            <a:r>
              <a:rPr lang="en-US" sz="6000" dirty="0"/>
              <a:t>Poster Title 60 Pts – Change size to fit </a:t>
            </a:r>
          </a:p>
        </p:txBody>
      </p:sp>
      <p:sp>
        <p:nvSpPr>
          <p:cNvPr id="7" name="TextBox 6"/>
          <p:cNvSpPr txBox="1"/>
          <p:nvPr/>
        </p:nvSpPr>
        <p:spPr>
          <a:xfrm>
            <a:off x="2743200" y="1307300"/>
            <a:ext cx="21945600" cy="707886"/>
          </a:xfrm>
          <a:prstGeom prst="rect">
            <a:avLst/>
          </a:prstGeom>
          <a:noFill/>
        </p:spPr>
        <p:txBody>
          <a:bodyPr wrap="square" rtlCol="0">
            <a:spAutoFit/>
          </a:bodyPr>
          <a:lstStyle/>
          <a:p>
            <a:pPr algn="ctr"/>
            <a:r>
              <a:rPr lang="en-US" sz="4000" dirty="0"/>
              <a:t>Author(s) 40 Pts – Change size to fit </a:t>
            </a:r>
          </a:p>
        </p:txBody>
      </p:sp>
      <p:sp>
        <p:nvSpPr>
          <p:cNvPr id="8" name="TextBox 7"/>
          <p:cNvSpPr txBox="1"/>
          <p:nvPr/>
        </p:nvSpPr>
        <p:spPr>
          <a:xfrm>
            <a:off x="2743200" y="2195579"/>
            <a:ext cx="21945600" cy="707886"/>
          </a:xfrm>
          <a:prstGeom prst="rect">
            <a:avLst/>
          </a:prstGeom>
          <a:noFill/>
        </p:spPr>
        <p:txBody>
          <a:bodyPr wrap="square" rtlCol="0">
            <a:spAutoFit/>
          </a:bodyPr>
          <a:lstStyle/>
          <a:p>
            <a:pPr algn="ctr"/>
            <a:r>
              <a:rPr lang="en-US" sz="4000" dirty="0"/>
              <a:t>Affiliation(s) 32 Pts – Change size to fit </a:t>
            </a:r>
          </a:p>
        </p:txBody>
      </p:sp>
      <p:sp>
        <p:nvSpPr>
          <p:cNvPr id="9" name="TextBox 8"/>
          <p:cNvSpPr txBox="1"/>
          <p:nvPr/>
        </p:nvSpPr>
        <p:spPr>
          <a:xfrm>
            <a:off x="576072" y="3193134"/>
            <a:ext cx="8494776" cy="461665"/>
          </a:xfrm>
          <a:prstGeom prst="rect">
            <a:avLst/>
          </a:prstGeom>
          <a:noFill/>
        </p:spPr>
        <p:txBody>
          <a:bodyPr wrap="square" rtlCol="0">
            <a:spAutoFit/>
          </a:bodyPr>
          <a:lstStyle/>
          <a:p>
            <a:pPr algn="ctr"/>
            <a:r>
              <a:rPr lang="en-US" sz="2400" dirty="0"/>
              <a:t>INTRODUCTION or ABSTRACT</a:t>
            </a:r>
          </a:p>
        </p:txBody>
      </p:sp>
      <p:sp>
        <p:nvSpPr>
          <p:cNvPr id="10" name="TextBox 9"/>
          <p:cNvSpPr txBox="1"/>
          <p:nvPr/>
        </p:nvSpPr>
        <p:spPr>
          <a:xfrm>
            <a:off x="576072" y="3686184"/>
            <a:ext cx="8494776" cy="461665"/>
          </a:xfrm>
          <a:prstGeom prst="rect">
            <a:avLst/>
          </a:prstGeom>
          <a:noFill/>
        </p:spPr>
        <p:txBody>
          <a:bodyPr wrap="square" rtlCol="0">
            <a:spAutoFit/>
          </a:bodyPr>
          <a:lstStyle/>
          <a:p>
            <a:r>
              <a:rPr lang="en-US" sz="2400" dirty="0"/>
              <a:t>Type or paste your text here</a:t>
            </a:r>
          </a:p>
        </p:txBody>
      </p:sp>
      <p:sp>
        <p:nvSpPr>
          <p:cNvPr id="11" name="TextBox 10"/>
          <p:cNvSpPr txBox="1"/>
          <p:nvPr/>
        </p:nvSpPr>
        <p:spPr>
          <a:xfrm>
            <a:off x="576072" y="9586901"/>
            <a:ext cx="8494776" cy="461665"/>
          </a:xfrm>
          <a:prstGeom prst="rect">
            <a:avLst/>
          </a:prstGeom>
          <a:noFill/>
        </p:spPr>
        <p:txBody>
          <a:bodyPr wrap="square" rtlCol="0">
            <a:spAutoFit/>
          </a:bodyPr>
          <a:lstStyle/>
          <a:p>
            <a:pPr algn="ctr"/>
            <a:r>
              <a:rPr lang="en-US" sz="2400" dirty="0"/>
              <a:t>OBJECTIVES</a:t>
            </a:r>
          </a:p>
        </p:txBody>
      </p:sp>
      <p:sp>
        <p:nvSpPr>
          <p:cNvPr id="12" name="TextBox 11"/>
          <p:cNvSpPr txBox="1"/>
          <p:nvPr/>
        </p:nvSpPr>
        <p:spPr>
          <a:xfrm>
            <a:off x="576072" y="10079951"/>
            <a:ext cx="8494776" cy="461665"/>
          </a:xfrm>
          <a:prstGeom prst="rect">
            <a:avLst/>
          </a:prstGeom>
          <a:noFill/>
        </p:spPr>
        <p:txBody>
          <a:bodyPr wrap="square" rtlCol="0">
            <a:spAutoFit/>
          </a:bodyPr>
          <a:lstStyle/>
          <a:p>
            <a:r>
              <a:rPr lang="en-US" sz="2400" dirty="0"/>
              <a:t>Type or paste your text here</a:t>
            </a:r>
          </a:p>
        </p:txBody>
      </p:sp>
      <p:sp>
        <p:nvSpPr>
          <p:cNvPr id="13" name="Rectangle 12"/>
          <p:cNvSpPr/>
          <p:nvPr/>
        </p:nvSpPr>
        <p:spPr>
          <a:xfrm>
            <a:off x="246311" y="1332870"/>
            <a:ext cx="1876411" cy="954107"/>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r"/>
            <a:r>
              <a:rPr lang="en-US" sz="2800" b="1" dirty="0">
                <a:ln/>
                <a:solidFill>
                  <a:schemeClr val="accent3"/>
                </a:solidFill>
              </a:rPr>
              <a:t>DMT </a:t>
            </a:r>
          </a:p>
          <a:p>
            <a:pPr algn="r"/>
            <a:r>
              <a:rPr lang="en-US" sz="2800" b="1" dirty="0">
                <a:ln/>
                <a:solidFill>
                  <a:schemeClr val="accent3"/>
                </a:solidFill>
              </a:rPr>
              <a:t>Conference</a:t>
            </a:r>
          </a:p>
        </p:txBody>
      </p:sp>
    </p:spTree>
    <p:extLst>
      <p:ext uri="{BB962C8B-B14F-4D97-AF65-F5344CB8AC3E}">
        <p14:creationId xmlns:p14="http://schemas.microsoft.com/office/powerpoint/2010/main" val="3673669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0">
            <a:extLst>
              <a:ext uri="{FF2B5EF4-FFF2-40B4-BE49-F238E27FC236}">
                <a16:creationId xmlns:a16="http://schemas.microsoft.com/office/drawing/2014/main" id="{5B38FDCB-86BB-45D8-AEB1-ED59256C80B3}"/>
              </a:ext>
            </a:extLst>
          </p:cNvPr>
          <p:cNvSpPr/>
          <p:nvPr/>
        </p:nvSpPr>
        <p:spPr>
          <a:xfrm>
            <a:off x="2743200" y="225612"/>
            <a:ext cx="21945600" cy="2798064"/>
          </a:xfrm>
          <a:prstGeom prst="roundRect">
            <a:avLst>
              <a:gd name="adj" fmla="val 8978"/>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54864" tIns="27432" rIns="54864" bIns="27432" rtlCol="0" anchor="ctr"/>
          <a:lstStyle/>
          <a:p>
            <a:pPr algn="ctr"/>
            <a:endParaRPr lang="en-US"/>
          </a:p>
        </p:txBody>
      </p:sp>
      <p:sp>
        <p:nvSpPr>
          <p:cNvPr id="3" name="Rectangle: Rounded Corners 6">
            <a:extLst>
              <a:ext uri="{FF2B5EF4-FFF2-40B4-BE49-F238E27FC236}">
                <a16:creationId xmlns:a16="http://schemas.microsoft.com/office/drawing/2014/main" id="{F06AD9E1-9A50-41AC-8B85-CD30E5C34127}"/>
              </a:ext>
            </a:extLst>
          </p:cNvPr>
          <p:cNvSpPr/>
          <p:nvPr/>
        </p:nvSpPr>
        <p:spPr>
          <a:xfrm>
            <a:off x="576072" y="3317240"/>
            <a:ext cx="6291072" cy="15599664"/>
          </a:xfrm>
          <a:prstGeom prst="roundRect">
            <a:avLst>
              <a:gd name="adj" fmla="val 3415"/>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
        <p:nvSpPr>
          <p:cNvPr id="4" name="Rectangle: Rounded Corners 8">
            <a:extLst>
              <a:ext uri="{FF2B5EF4-FFF2-40B4-BE49-F238E27FC236}">
                <a16:creationId xmlns:a16="http://schemas.microsoft.com/office/drawing/2014/main" id="{717495D4-A75F-4D30-A720-E17B1347F49C}"/>
              </a:ext>
            </a:extLst>
          </p:cNvPr>
          <p:cNvSpPr/>
          <p:nvPr/>
        </p:nvSpPr>
        <p:spPr>
          <a:xfrm>
            <a:off x="7242048" y="3317240"/>
            <a:ext cx="12957048" cy="15599664"/>
          </a:xfrm>
          <a:prstGeom prst="roundRect">
            <a:avLst>
              <a:gd name="adj" fmla="val 2760"/>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
        <p:nvSpPr>
          <p:cNvPr id="5" name="Rectangle: Rounded Corners 9">
            <a:extLst>
              <a:ext uri="{FF2B5EF4-FFF2-40B4-BE49-F238E27FC236}">
                <a16:creationId xmlns:a16="http://schemas.microsoft.com/office/drawing/2014/main" id="{9F5B6E2A-C11A-43FD-A4A1-22D9CEAF5D2B}"/>
              </a:ext>
            </a:extLst>
          </p:cNvPr>
          <p:cNvSpPr/>
          <p:nvPr/>
        </p:nvSpPr>
        <p:spPr>
          <a:xfrm>
            <a:off x="20574000" y="3317240"/>
            <a:ext cx="6291072" cy="15599664"/>
          </a:xfrm>
          <a:prstGeom prst="roundRect">
            <a:avLst>
              <a:gd name="adj" fmla="val 4697"/>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
        <p:nvSpPr>
          <p:cNvPr id="6" name="TextBox 5"/>
          <p:cNvSpPr txBox="1"/>
          <p:nvPr/>
        </p:nvSpPr>
        <p:spPr>
          <a:xfrm>
            <a:off x="2747772" y="268942"/>
            <a:ext cx="21945600" cy="1015663"/>
          </a:xfrm>
          <a:prstGeom prst="rect">
            <a:avLst/>
          </a:prstGeom>
          <a:noFill/>
        </p:spPr>
        <p:txBody>
          <a:bodyPr wrap="square" rtlCol="0">
            <a:spAutoFit/>
          </a:bodyPr>
          <a:lstStyle/>
          <a:p>
            <a:pPr algn="ctr"/>
            <a:r>
              <a:rPr lang="en-US" sz="6000" dirty="0"/>
              <a:t>Poster Title 60 Pts – Change size to fit </a:t>
            </a:r>
          </a:p>
        </p:txBody>
      </p:sp>
      <p:sp>
        <p:nvSpPr>
          <p:cNvPr id="7" name="TextBox 6"/>
          <p:cNvSpPr txBox="1"/>
          <p:nvPr/>
        </p:nvSpPr>
        <p:spPr>
          <a:xfrm>
            <a:off x="2743200" y="1307300"/>
            <a:ext cx="21945600" cy="707886"/>
          </a:xfrm>
          <a:prstGeom prst="rect">
            <a:avLst/>
          </a:prstGeom>
          <a:noFill/>
        </p:spPr>
        <p:txBody>
          <a:bodyPr wrap="square" rtlCol="0">
            <a:spAutoFit/>
          </a:bodyPr>
          <a:lstStyle/>
          <a:p>
            <a:pPr algn="ctr"/>
            <a:r>
              <a:rPr lang="en-US" sz="4000" dirty="0"/>
              <a:t>Author(s) 40 Pts – Change size to fit </a:t>
            </a:r>
          </a:p>
        </p:txBody>
      </p:sp>
      <p:sp>
        <p:nvSpPr>
          <p:cNvPr id="8" name="TextBox 7"/>
          <p:cNvSpPr txBox="1"/>
          <p:nvPr/>
        </p:nvSpPr>
        <p:spPr>
          <a:xfrm>
            <a:off x="2743200" y="2195579"/>
            <a:ext cx="21945600" cy="707886"/>
          </a:xfrm>
          <a:prstGeom prst="rect">
            <a:avLst/>
          </a:prstGeom>
          <a:noFill/>
        </p:spPr>
        <p:txBody>
          <a:bodyPr wrap="square" rtlCol="0">
            <a:spAutoFit/>
          </a:bodyPr>
          <a:lstStyle/>
          <a:p>
            <a:pPr algn="ctr"/>
            <a:r>
              <a:rPr lang="en-US" sz="4000" dirty="0"/>
              <a:t>Affiliation(s) 32 Pts – Change size to fit </a:t>
            </a:r>
          </a:p>
        </p:txBody>
      </p:sp>
      <p:sp>
        <p:nvSpPr>
          <p:cNvPr id="9" name="TextBox 8"/>
          <p:cNvSpPr txBox="1"/>
          <p:nvPr/>
        </p:nvSpPr>
        <p:spPr>
          <a:xfrm>
            <a:off x="576072" y="3327604"/>
            <a:ext cx="6291072" cy="461665"/>
          </a:xfrm>
          <a:prstGeom prst="rect">
            <a:avLst/>
          </a:prstGeom>
          <a:noFill/>
        </p:spPr>
        <p:txBody>
          <a:bodyPr wrap="square" rtlCol="0">
            <a:spAutoFit/>
          </a:bodyPr>
          <a:lstStyle/>
          <a:p>
            <a:pPr algn="ctr"/>
            <a:r>
              <a:rPr lang="en-US" sz="2400" dirty="0"/>
              <a:t>INTRODUCTION or ABSTRACT</a:t>
            </a:r>
          </a:p>
        </p:txBody>
      </p:sp>
      <p:sp>
        <p:nvSpPr>
          <p:cNvPr id="10" name="TextBox 9"/>
          <p:cNvSpPr txBox="1"/>
          <p:nvPr/>
        </p:nvSpPr>
        <p:spPr>
          <a:xfrm>
            <a:off x="576072" y="3820654"/>
            <a:ext cx="6291072" cy="461665"/>
          </a:xfrm>
          <a:prstGeom prst="rect">
            <a:avLst/>
          </a:prstGeom>
          <a:noFill/>
        </p:spPr>
        <p:txBody>
          <a:bodyPr wrap="square" rtlCol="0">
            <a:spAutoFit/>
          </a:bodyPr>
          <a:lstStyle/>
          <a:p>
            <a:r>
              <a:rPr lang="en-US" sz="2400" dirty="0"/>
              <a:t>Type or paste your text here</a:t>
            </a:r>
          </a:p>
        </p:txBody>
      </p:sp>
      <p:sp>
        <p:nvSpPr>
          <p:cNvPr id="11" name="TextBox 10"/>
          <p:cNvSpPr txBox="1"/>
          <p:nvPr/>
        </p:nvSpPr>
        <p:spPr>
          <a:xfrm>
            <a:off x="7242048" y="3343374"/>
            <a:ext cx="12957048" cy="461665"/>
          </a:xfrm>
          <a:prstGeom prst="rect">
            <a:avLst/>
          </a:prstGeom>
          <a:noFill/>
        </p:spPr>
        <p:txBody>
          <a:bodyPr wrap="square" rtlCol="0">
            <a:spAutoFit/>
          </a:bodyPr>
          <a:lstStyle/>
          <a:p>
            <a:pPr algn="ctr"/>
            <a:r>
              <a:rPr lang="en-US" sz="2400" dirty="0"/>
              <a:t>OBJECTIVES</a:t>
            </a:r>
          </a:p>
        </p:txBody>
      </p:sp>
      <p:sp>
        <p:nvSpPr>
          <p:cNvPr id="12" name="TextBox 11"/>
          <p:cNvSpPr txBox="1"/>
          <p:nvPr/>
        </p:nvSpPr>
        <p:spPr>
          <a:xfrm>
            <a:off x="7242048" y="3836424"/>
            <a:ext cx="12957048" cy="461665"/>
          </a:xfrm>
          <a:prstGeom prst="rect">
            <a:avLst/>
          </a:prstGeom>
          <a:noFill/>
        </p:spPr>
        <p:txBody>
          <a:bodyPr wrap="square" rtlCol="0">
            <a:spAutoFit/>
          </a:bodyPr>
          <a:lstStyle/>
          <a:p>
            <a:r>
              <a:rPr lang="en-US" sz="2400" dirty="0"/>
              <a:t>Type or paste your text here</a:t>
            </a:r>
          </a:p>
        </p:txBody>
      </p:sp>
      <p:sp>
        <p:nvSpPr>
          <p:cNvPr id="13" name="Rectangle 12"/>
          <p:cNvSpPr/>
          <p:nvPr/>
        </p:nvSpPr>
        <p:spPr>
          <a:xfrm>
            <a:off x="246311" y="1332870"/>
            <a:ext cx="1876411" cy="954107"/>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r"/>
            <a:r>
              <a:rPr lang="en-US" sz="2800" b="1" dirty="0">
                <a:ln/>
                <a:solidFill>
                  <a:schemeClr val="accent3"/>
                </a:solidFill>
              </a:rPr>
              <a:t>DMT </a:t>
            </a:r>
          </a:p>
          <a:p>
            <a:pPr algn="r"/>
            <a:r>
              <a:rPr lang="en-US" sz="2800" b="1" dirty="0">
                <a:ln/>
                <a:solidFill>
                  <a:schemeClr val="accent3"/>
                </a:solidFill>
              </a:rPr>
              <a:t>Conference</a:t>
            </a:r>
          </a:p>
        </p:txBody>
      </p:sp>
    </p:spTree>
    <p:extLst>
      <p:ext uri="{BB962C8B-B14F-4D97-AF65-F5344CB8AC3E}">
        <p14:creationId xmlns:p14="http://schemas.microsoft.com/office/powerpoint/2010/main" val="2075149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flipV="1">
            <a:off x="0" y="2796987"/>
            <a:ext cx="27432000" cy="188259"/>
          </a:xfrm>
          <a:prstGeom prst="line">
            <a:avLst/>
          </a:prstGeom>
          <a:ln w="127000">
            <a:solidFill>
              <a:srgbClr val="BB4D4D"/>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747772" y="268942"/>
            <a:ext cx="21945600" cy="1015663"/>
          </a:xfrm>
          <a:prstGeom prst="rect">
            <a:avLst/>
          </a:prstGeom>
          <a:noFill/>
        </p:spPr>
        <p:txBody>
          <a:bodyPr wrap="square" rtlCol="0">
            <a:spAutoFit/>
          </a:bodyPr>
          <a:lstStyle/>
          <a:p>
            <a:pPr algn="ctr"/>
            <a:r>
              <a:rPr lang="en-US" sz="6000" dirty="0"/>
              <a:t>Poster Title 60 Pts – Change size to fit </a:t>
            </a:r>
          </a:p>
        </p:txBody>
      </p:sp>
      <p:sp>
        <p:nvSpPr>
          <p:cNvPr id="4" name="TextBox 3"/>
          <p:cNvSpPr txBox="1"/>
          <p:nvPr/>
        </p:nvSpPr>
        <p:spPr>
          <a:xfrm>
            <a:off x="2743200" y="1307300"/>
            <a:ext cx="21945600" cy="707886"/>
          </a:xfrm>
          <a:prstGeom prst="rect">
            <a:avLst/>
          </a:prstGeom>
          <a:noFill/>
        </p:spPr>
        <p:txBody>
          <a:bodyPr wrap="square" rtlCol="0">
            <a:spAutoFit/>
          </a:bodyPr>
          <a:lstStyle/>
          <a:p>
            <a:pPr algn="ctr"/>
            <a:r>
              <a:rPr lang="en-US" sz="4000" dirty="0"/>
              <a:t>Author(s) 40 Pts – Change size to fit </a:t>
            </a:r>
          </a:p>
        </p:txBody>
      </p:sp>
      <p:sp>
        <p:nvSpPr>
          <p:cNvPr id="5" name="TextBox 4"/>
          <p:cNvSpPr txBox="1"/>
          <p:nvPr/>
        </p:nvSpPr>
        <p:spPr>
          <a:xfrm>
            <a:off x="2743200" y="2195579"/>
            <a:ext cx="21945600" cy="707886"/>
          </a:xfrm>
          <a:prstGeom prst="rect">
            <a:avLst/>
          </a:prstGeom>
          <a:noFill/>
        </p:spPr>
        <p:txBody>
          <a:bodyPr wrap="square" rtlCol="0">
            <a:spAutoFit/>
          </a:bodyPr>
          <a:lstStyle/>
          <a:p>
            <a:pPr algn="ctr"/>
            <a:r>
              <a:rPr lang="en-US" sz="4000" dirty="0"/>
              <a:t>Affiliation(s) 32 Pts – Change size to fit </a:t>
            </a:r>
          </a:p>
        </p:txBody>
      </p:sp>
      <p:sp>
        <p:nvSpPr>
          <p:cNvPr id="6" name="Rectangle 5"/>
          <p:cNvSpPr/>
          <p:nvPr/>
        </p:nvSpPr>
        <p:spPr>
          <a:xfrm>
            <a:off x="246311" y="1332870"/>
            <a:ext cx="1876411" cy="954107"/>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r"/>
            <a:r>
              <a:rPr lang="en-US" sz="2800" b="1" dirty="0">
                <a:ln/>
                <a:solidFill>
                  <a:schemeClr val="accent3"/>
                </a:solidFill>
              </a:rPr>
              <a:t>DMT </a:t>
            </a:r>
          </a:p>
          <a:p>
            <a:pPr algn="r"/>
            <a:r>
              <a:rPr lang="en-US" sz="2800" b="1" dirty="0">
                <a:ln/>
                <a:solidFill>
                  <a:schemeClr val="accent3"/>
                </a:solidFill>
              </a:rPr>
              <a:t>Conference</a:t>
            </a:r>
          </a:p>
        </p:txBody>
      </p:sp>
    </p:spTree>
    <p:extLst>
      <p:ext uri="{BB962C8B-B14F-4D97-AF65-F5344CB8AC3E}">
        <p14:creationId xmlns:p14="http://schemas.microsoft.com/office/powerpoint/2010/main" val="2693788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Rectangle: Rounded Corners 6">
            <a:extLst>
              <a:ext uri="{FF2B5EF4-FFF2-40B4-BE49-F238E27FC236}">
                <a16:creationId xmlns:a16="http://schemas.microsoft.com/office/drawing/2014/main" id="{F06AD9E1-9A50-41AC-8B85-CD30E5C34127}"/>
              </a:ext>
            </a:extLst>
          </p:cNvPr>
          <p:cNvSpPr/>
          <p:nvPr/>
        </p:nvSpPr>
        <p:spPr>
          <a:xfrm>
            <a:off x="576072" y="3145536"/>
            <a:ext cx="6291072" cy="15599664"/>
          </a:xfrm>
          <a:prstGeom prst="roundRect">
            <a:avLst>
              <a:gd name="adj" fmla="val 7262"/>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
        <p:nvSpPr>
          <p:cNvPr id="3" name="Rectangle: Rounded Corners 8">
            <a:extLst>
              <a:ext uri="{FF2B5EF4-FFF2-40B4-BE49-F238E27FC236}">
                <a16:creationId xmlns:a16="http://schemas.microsoft.com/office/drawing/2014/main" id="{717495D4-A75F-4D30-A720-E17B1347F49C}"/>
              </a:ext>
            </a:extLst>
          </p:cNvPr>
          <p:cNvSpPr/>
          <p:nvPr/>
        </p:nvSpPr>
        <p:spPr>
          <a:xfrm>
            <a:off x="7242048" y="3145536"/>
            <a:ext cx="6291072" cy="15599664"/>
          </a:xfrm>
          <a:prstGeom prst="roundRect">
            <a:avLst>
              <a:gd name="adj" fmla="val 4270"/>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
        <p:nvSpPr>
          <p:cNvPr id="4" name="Rectangle: Rounded Corners 9">
            <a:extLst>
              <a:ext uri="{FF2B5EF4-FFF2-40B4-BE49-F238E27FC236}">
                <a16:creationId xmlns:a16="http://schemas.microsoft.com/office/drawing/2014/main" id="{9F5B6E2A-C11A-43FD-A4A1-22D9CEAF5D2B}"/>
              </a:ext>
            </a:extLst>
          </p:cNvPr>
          <p:cNvSpPr/>
          <p:nvPr/>
        </p:nvSpPr>
        <p:spPr>
          <a:xfrm>
            <a:off x="13908024" y="3145536"/>
            <a:ext cx="6291072" cy="15599664"/>
          </a:xfrm>
          <a:prstGeom prst="roundRect">
            <a:avLst>
              <a:gd name="adj" fmla="val 4697"/>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
        <p:nvSpPr>
          <p:cNvPr id="5" name="Rectangle: Rounded Corners 10">
            <a:extLst>
              <a:ext uri="{FF2B5EF4-FFF2-40B4-BE49-F238E27FC236}">
                <a16:creationId xmlns:a16="http://schemas.microsoft.com/office/drawing/2014/main" id="{5B38FDCB-86BB-45D8-AEB1-ED59256C80B3}"/>
              </a:ext>
            </a:extLst>
          </p:cNvPr>
          <p:cNvSpPr/>
          <p:nvPr/>
        </p:nvSpPr>
        <p:spPr>
          <a:xfrm>
            <a:off x="2751569" y="228600"/>
            <a:ext cx="21945600" cy="2667000"/>
          </a:xfrm>
          <a:prstGeom prst="roundRect">
            <a:avLst>
              <a:gd name="adj" fmla="val 1162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54864" tIns="27432" rIns="54864" bIns="27432" rtlCol="0" anchor="ctr"/>
          <a:lstStyle/>
          <a:p>
            <a:pPr algn="ctr"/>
            <a:endParaRPr lang="en-US"/>
          </a:p>
        </p:txBody>
      </p:sp>
      <p:sp>
        <p:nvSpPr>
          <p:cNvPr id="6" name="Rectangle: Rounded Corners 9">
            <a:extLst>
              <a:ext uri="{FF2B5EF4-FFF2-40B4-BE49-F238E27FC236}">
                <a16:creationId xmlns:a16="http://schemas.microsoft.com/office/drawing/2014/main" id="{9F5B6E2A-C11A-43FD-A4A1-22D9CEAF5D2B}"/>
              </a:ext>
            </a:extLst>
          </p:cNvPr>
          <p:cNvSpPr/>
          <p:nvPr/>
        </p:nvSpPr>
        <p:spPr>
          <a:xfrm>
            <a:off x="20574000" y="3145536"/>
            <a:ext cx="6291072" cy="15599664"/>
          </a:xfrm>
          <a:prstGeom prst="roundRect">
            <a:avLst>
              <a:gd name="adj" fmla="val 5552"/>
            </a:avLst>
          </a:prstGeom>
          <a:solidFill>
            <a:schemeClr val="bg1"/>
          </a:solidFill>
          <a:ln>
            <a:solidFill>
              <a:srgbClr val="FF0000"/>
            </a:solidFill>
          </a:ln>
        </p:spPr>
        <p:style>
          <a:lnRef idx="1">
            <a:schemeClr val="accent5"/>
          </a:lnRef>
          <a:fillRef idx="2">
            <a:schemeClr val="accent5"/>
          </a:fillRef>
          <a:effectRef idx="1">
            <a:schemeClr val="accent5"/>
          </a:effectRef>
          <a:fontRef idx="minor">
            <a:schemeClr val="dk1"/>
          </a:fontRef>
        </p:style>
        <p:txBody>
          <a:bodyPr wrap="none" lIns="54864" tIns="27432" rIns="54864" bIns="27432" rtlCol="0" anchor="ctr"/>
          <a:lstStyle/>
          <a:p>
            <a:pPr algn="ctr"/>
            <a:endParaRPr lang="en-US"/>
          </a:p>
        </p:txBody>
      </p:sp>
      <p:sp>
        <p:nvSpPr>
          <p:cNvPr id="7" name="TextBox 6"/>
          <p:cNvSpPr txBox="1"/>
          <p:nvPr/>
        </p:nvSpPr>
        <p:spPr>
          <a:xfrm>
            <a:off x="2747772" y="268942"/>
            <a:ext cx="21945600" cy="1015663"/>
          </a:xfrm>
          <a:prstGeom prst="rect">
            <a:avLst/>
          </a:prstGeom>
          <a:noFill/>
        </p:spPr>
        <p:txBody>
          <a:bodyPr wrap="square" rtlCol="0">
            <a:spAutoFit/>
          </a:bodyPr>
          <a:lstStyle/>
          <a:p>
            <a:pPr algn="ctr"/>
            <a:r>
              <a:rPr lang="en-US" sz="6000" dirty="0"/>
              <a:t>Poster Title 60 Pts – Change size to fit </a:t>
            </a:r>
          </a:p>
        </p:txBody>
      </p:sp>
      <p:sp>
        <p:nvSpPr>
          <p:cNvPr id="8" name="TextBox 7"/>
          <p:cNvSpPr txBox="1"/>
          <p:nvPr/>
        </p:nvSpPr>
        <p:spPr>
          <a:xfrm>
            <a:off x="2743200" y="1307300"/>
            <a:ext cx="21945600" cy="707886"/>
          </a:xfrm>
          <a:prstGeom prst="rect">
            <a:avLst/>
          </a:prstGeom>
          <a:noFill/>
        </p:spPr>
        <p:txBody>
          <a:bodyPr wrap="square" rtlCol="0">
            <a:spAutoFit/>
          </a:bodyPr>
          <a:lstStyle/>
          <a:p>
            <a:pPr algn="ctr"/>
            <a:r>
              <a:rPr lang="en-US" sz="4000" dirty="0"/>
              <a:t>Author(s) 40 Pts – Change size to fit </a:t>
            </a:r>
          </a:p>
        </p:txBody>
      </p:sp>
      <p:sp>
        <p:nvSpPr>
          <p:cNvPr id="9" name="TextBox 8"/>
          <p:cNvSpPr txBox="1"/>
          <p:nvPr/>
        </p:nvSpPr>
        <p:spPr>
          <a:xfrm>
            <a:off x="2743200" y="2195579"/>
            <a:ext cx="21945600" cy="707886"/>
          </a:xfrm>
          <a:prstGeom prst="rect">
            <a:avLst/>
          </a:prstGeom>
          <a:noFill/>
        </p:spPr>
        <p:txBody>
          <a:bodyPr wrap="square" rtlCol="0">
            <a:spAutoFit/>
          </a:bodyPr>
          <a:lstStyle/>
          <a:p>
            <a:pPr algn="ctr"/>
            <a:r>
              <a:rPr lang="en-US" sz="4000" dirty="0"/>
              <a:t>Affiliation(s) 32 Pts – Change size to fit </a:t>
            </a:r>
          </a:p>
        </p:txBody>
      </p:sp>
      <p:sp>
        <p:nvSpPr>
          <p:cNvPr id="10" name="Rectangle 9"/>
          <p:cNvSpPr/>
          <p:nvPr/>
        </p:nvSpPr>
        <p:spPr>
          <a:xfrm>
            <a:off x="246311" y="1332870"/>
            <a:ext cx="1876411" cy="954107"/>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r"/>
            <a:r>
              <a:rPr lang="en-US" sz="2800" b="1" dirty="0">
                <a:ln/>
                <a:solidFill>
                  <a:schemeClr val="accent3"/>
                </a:solidFill>
              </a:rPr>
              <a:t>DMT </a:t>
            </a:r>
          </a:p>
          <a:p>
            <a:pPr algn="r"/>
            <a:r>
              <a:rPr lang="en-US" sz="2800" b="1" dirty="0">
                <a:ln/>
                <a:solidFill>
                  <a:schemeClr val="accent3"/>
                </a:solidFill>
              </a:rPr>
              <a:t>Conference</a:t>
            </a:r>
          </a:p>
        </p:txBody>
      </p:sp>
    </p:spTree>
    <p:extLst>
      <p:ext uri="{BB962C8B-B14F-4D97-AF65-F5344CB8AC3E}">
        <p14:creationId xmlns:p14="http://schemas.microsoft.com/office/powerpoint/2010/main" val="2067882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7772" y="268942"/>
            <a:ext cx="21945600" cy="1015663"/>
          </a:xfrm>
          <a:prstGeom prst="rect">
            <a:avLst/>
          </a:prstGeom>
          <a:noFill/>
        </p:spPr>
        <p:txBody>
          <a:bodyPr wrap="square" rtlCol="0">
            <a:spAutoFit/>
          </a:bodyPr>
          <a:lstStyle/>
          <a:p>
            <a:pPr algn="ctr"/>
            <a:r>
              <a:rPr lang="en-US" sz="6000" dirty="0"/>
              <a:t>Poster Title 60 Pts – Change size to fit </a:t>
            </a:r>
          </a:p>
        </p:txBody>
      </p:sp>
      <p:sp>
        <p:nvSpPr>
          <p:cNvPr id="3" name="TextBox 2"/>
          <p:cNvSpPr txBox="1"/>
          <p:nvPr/>
        </p:nvSpPr>
        <p:spPr>
          <a:xfrm>
            <a:off x="2743200" y="1307300"/>
            <a:ext cx="21945600" cy="707886"/>
          </a:xfrm>
          <a:prstGeom prst="rect">
            <a:avLst/>
          </a:prstGeom>
          <a:noFill/>
        </p:spPr>
        <p:txBody>
          <a:bodyPr wrap="square" rtlCol="0">
            <a:spAutoFit/>
          </a:bodyPr>
          <a:lstStyle/>
          <a:p>
            <a:pPr algn="ctr"/>
            <a:r>
              <a:rPr lang="en-US" sz="4000" dirty="0"/>
              <a:t>Author(s) 40 Pts – Change size to fit </a:t>
            </a:r>
          </a:p>
        </p:txBody>
      </p:sp>
      <p:sp>
        <p:nvSpPr>
          <p:cNvPr id="4" name="TextBox 3"/>
          <p:cNvSpPr txBox="1"/>
          <p:nvPr/>
        </p:nvSpPr>
        <p:spPr>
          <a:xfrm>
            <a:off x="2743200" y="2195579"/>
            <a:ext cx="21945600" cy="707886"/>
          </a:xfrm>
          <a:prstGeom prst="rect">
            <a:avLst/>
          </a:prstGeom>
          <a:noFill/>
        </p:spPr>
        <p:txBody>
          <a:bodyPr wrap="square" rtlCol="0">
            <a:spAutoFit/>
          </a:bodyPr>
          <a:lstStyle/>
          <a:p>
            <a:pPr algn="ctr"/>
            <a:r>
              <a:rPr lang="en-US" sz="4000" dirty="0"/>
              <a:t>Affiliation(s) 32 Pts – Change size to fit </a:t>
            </a:r>
          </a:p>
        </p:txBody>
      </p:sp>
      <p:sp>
        <p:nvSpPr>
          <p:cNvPr id="5" name="Rectangle 4"/>
          <p:cNvSpPr/>
          <p:nvPr/>
        </p:nvSpPr>
        <p:spPr>
          <a:xfrm>
            <a:off x="246311" y="1332870"/>
            <a:ext cx="1876411" cy="954107"/>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r"/>
            <a:r>
              <a:rPr lang="en-US" sz="2800" b="1" dirty="0">
                <a:ln/>
                <a:solidFill>
                  <a:schemeClr val="accent3"/>
                </a:solidFill>
              </a:rPr>
              <a:t>DMT </a:t>
            </a:r>
          </a:p>
          <a:p>
            <a:pPr algn="r"/>
            <a:r>
              <a:rPr lang="en-US" sz="2800" b="1" dirty="0">
                <a:ln/>
                <a:solidFill>
                  <a:schemeClr val="accent3"/>
                </a:solidFill>
              </a:rPr>
              <a:t>Conference</a:t>
            </a:r>
          </a:p>
        </p:txBody>
      </p:sp>
    </p:spTree>
    <p:extLst>
      <p:ext uri="{BB962C8B-B14F-4D97-AF65-F5344CB8AC3E}">
        <p14:creationId xmlns:p14="http://schemas.microsoft.com/office/powerpoint/2010/main" val="3977236158"/>
      </p:ext>
    </p:extLst>
  </p:cSld>
  <p:clrMapOvr>
    <a:masterClrMapping/>
  </p:clrMapOvr>
</p:sld>
</file>

<file path=ppt/theme/theme1.xml><?xml version="1.0" encoding="utf-8"?>
<a:theme xmlns:a="http://schemas.openxmlformats.org/drawingml/2006/main" name="Blan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340</TotalTime>
  <Words>531</Words>
  <Application>Microsoft Office PowerPoint</Application>
  <PresentationFormat>Custom</PresentationFormat>
  <Paragraphs>70</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Blank</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dc:creator>
  <cp:lastModifiedBy>Luciano, Victor M.</cp:lastModifiedBy>
  <cp:revision>37</cp:revision>
  <dcterms:created xsi:type="dcterms:W3CDTF">2017-07-02T01:54:24Z</dcterms:created>
  <dcterms:modified xsi:type="dcterms:W3CDTF">2019-12-10T15:36:28Z</dcterms:modified>
</cp:coreProperties>
</file>